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Bowl with salmon cakes, salad and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owl of pappardelle pasta with parsley butter, roasted hazelnuts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hor and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2" name="Presentation Titl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3" name="Presentation Subtitl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